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Default Extension="wmv" ContentType="video/x-ms-wmv"/>
  <Override PartName="/customXml/itemProps1.xml" ContentType="application/vnd.openxmlformats-officedocument.customXmlPropertie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handoutMasters/handoutMaster1.xml" ContentType="application/vnd.openxmlformats-officedocument.presentationml.handoutMaster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Default Extension="pdf" ContentType="application/pd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r:id="rId2"/>
  </p:sldMasterIdLst>
  <p:notesMasterIdLst>
    <p:notesMasterId r:id="rId12"/>
  </p:notesMasterIdLst>
  <p:handoutMasterIdLst>
    <p:handoutMasterId r:id="rId13"/>
  </p:handoutMasterIdLst>
  <p:sldIdLst>
    <p:sldId id="267" r:id="rId3"/>
    <p:sldId id="264" r:id="rId4"/>
    <p:sldId id="269" r:id="rId5"/>
    <p:sldId id="271" r:id="rId6"/>
    <p:sldId id="272" r:id="rId7"/>
    <p:sldId id="273" r:id="rId8"/>
    <p:sldId id="274" r:id="rId9"/>
    <p:sldId id="275" r:id="rId10"/>
    <p:sldId id="26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568" y="48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936A09-57EB-7F45-91CE-66327EBDD261}" type="datetimeFigureOut">
              <a:rPr lang="en-US" smtClean="0"/>
              <a:t>7/9/12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25D900-2C7A-084D-B97E-CDD5A155E1C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pPr/>
              <a:t>7/9/12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microsoft.com/office/2007/relationships/media" Target="../media/media1.wmv"/><Relationship Id="rId3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microsoft.com/office/2007/relationships/media" Target="../media/media1.wmv"/><Relationship Id="rId3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microsoft.com/office/2007/relationships/media" Target="../media/media1.wmv"/><Relationship Id="rId3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microsoft.com/office/2007/relationships/media" Target="../media/media1.wmv"/><Relationship Id="rId3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microsoft.com/office/2007/relationships/media" Target="../media/media1.wmv"/><Relationship Id="rId3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microsoft.com/office/2007/relationships/media" Target="../media/media1.wmv"/><Relationship Id="rId3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/>
          <p:nvPr>
            <a:videoFile r:link=""/>
            <p:extLst>
              <p:ext uri="{DAA4B4D4-6D71-4841-9C94-3DE7FCFB9230}">
                <p14:medi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embed="rId1"/>
              </p:ext>
            </p:extLst>
          </p:nvPr>
        </p:nvPicPr>
        <p:blipFill rotWithShape="1">
          <a:blip r:embed="rId3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/>
          <p:nvPr userDrawn="1">
            <a:videoFile r:link=""/>
            <p:extLst>
              <p:ext uri="{DAA4B4D4-6D71-4841-9C94-3DE7FCFB9230}">
                <p14:medi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embed="rId1"/>
              </p:ext>
            </p:extLst>
          </p:nvPr>
        </p:nvPicPr>
        <p:blipFill rotWithShape="1">
          <a:blip r:embed="rId3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/>
          <p:nvPr userDrawn="1">
            <a:videoFile r:link=""/>
            <p:extLst>
              <p:ext uri="{DAA4B4D4-6D71-4841-9C94-3DE7FCFB9230}">
                <p14:medi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embed="rId1"/>
              </p:ext>
            </p:extLst>
          </p:nvPr>
        </p:nvPicPr>
        <p:blipFill rotWithShape="1">
          <a:blip r:embed="rId3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/>
          <p:nvPr userDrawn="1">
            <a:videoFile r:link=""/>
            <p:extLst>
              <p:ext uri="{DAA4B4D4-6D71-4841-9C94-3DE7FCFB9230}">
                <p14:medi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embed="rId1"/>
              </p:ext>
            </p:extLst>
          </p:nvPr>
        </p:nvPicPr>
        <p:blipFill rotWithShape="1">
          <a:blip r:embed="rId3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/>
          <p:nvPr userDrawn="1">
            <a:videoFile r:link=""/>
            <p:extLst>
              <p:ext uri="{DAA4B4D4-6D71-4841-9C94-3DE7FCFB9230}">
                <p14:medi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embed="rId1"/>
              </p:ext>
            </p:extLst>
          </p:nvPr>
        </p:nvPicPr>
        <p:blipFill rotWithShape="1">
          <a:blip r:embed="rId3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/>
          <p:nvPr userDrawn="1">
            <a:videoFile r:link=""/>
            <p:extLst>
              <p:ext uri="{DAA4B4D4-6D71-4841-9C94-3DE7FCFB9230}">
                <p14:medi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embed="rId1"/>
              </p:ext>
            </p:extLst>
          </p:nvPr>
        </p:nvPicPr>
        <p:blipFill rotWithShape="1">
          <a:blip r:embed="rId3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microsoft.com/office/2007/relationships/media" Target="../media/media1.wmv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/>
          <p:nvPr>
            <a:videoFile r:link=""/>
            <p:extLst>
              <p:ext uri="{DAA4B4D4-6D71-4841-9C94-3DE7FCFB9230}">
                <p14:medi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embed="rId13"/>
              </p:ext>
            </p:extLst>
          </p:nvPr>
        </p:nvPicPr>
        <p:blipFill rotWithShape="1">
          <a:blip r:embed="rId14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pPr/>
              <a:t>7/9/12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df"/><Relationship Id="rId3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Long Island Creek Site 3B</a:t>
            </a:r>
            <a:endParaRPr lang="en-US" dirty="0"/>
          </a:p>
        </p:txBody>
      </p:sp>
      <p:pic>
        <p:nvPicPr>
          <p:cNvPr id="8" name="Content Placeholder 7" descr="Site3BDownstreama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9713" y="1778620"/>
            <a:ext cx="4256087" cy="4123084"/>
          </a:xfrm>
        </p:spPr>
      </p:pic>
      <p:pic>
        <p:nvPicPr>
          <p:cNvPr id="10" name="Content Placeholder 9" descr="LIC 3B upstream.jpe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00600" y="1752601"/>
            <a:ext cx="3962400" cy="4141518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65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Site 3B</a:t>
            </a:r>
            <a:endParaRPr lang="en-US" dirty="0"/>
          </a:p>
        </p:txBody>
      </p:sp>
      <p:pic>
        <p:nvPicPr>
          <p:cNvPr id="4" name="Content Placeholder 3" descr="GoogleEarth_Image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0540" y="1379538"/>
            <a:ext cx="6262920" cy="4938712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9322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 Island Creek Site 3B:</a:t>
            </a:r>
            <a:br>
              <a:rPr lang="en-US" dirty="0" smtClean="0"/>
            </a:br>
            <a:r>
              <a:rPr lang="en-US" dirty="0" smtClean="0"/>
              <a:t>Stream Profile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6" name="Content Placeholder 5" descr="CrossLIB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9713" y="2427368"/>
            <a:ext cx="5399087" cy="3584419"/>
          </a:xfr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638800" y="2362200"/>
            <a:ext cx="3200400" cy="3642360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Bank to bank width of 21ft</a:t>
            </a:r>
          </a:p>
          <a:p>
            <a:r>
              <a:rPr lang="en-US" dirty="0" smtClean="0"/>
              <a:t>Maximum depth of -3.25ft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 Island Creek Site 3B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Water Quality</a:t>
            </a:r>
            <a:endParaRPr lang="en-US" dirty="0"/>
          </a:p>
        </p:txBody>
      </p:sp>
      <p:pic>
        <p:nvPicPr>
          <p:cNvPr id="5" name="Content Placeholder 4" descr="ATRH1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4800" y="2057400"/>
            <a:ext cx="4256087" cy="2697520"/>
          </a:xfrm>
        </p:spPr>
      </p:pic>
      <p:pic>
        <p:nvPicPr>
          <p:cNvPr id="6" name="Content Placeholder 5" descr="pH.jpe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2000" y="2057401"/>
            <a:ext cx="4438846" cy="2667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 Island Creek Site 3B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Water Quality</a:t>
            </a:r>
            <a:endParaRPr lang="en-US" dirty="0"/>
          </a:p>
        </p:txBody>
      </p:sp>
      <p:pic>
        <p:nvPicPr>
          <p:cNvPr id="5" name="Content Placeholder 4" descr="DO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9713" y="2561566"/>
            <a:ext cx="4256087" cy="2557192"/>
          </a:xfrm>
        </p:spPr>
      </p:pic>
      <p:pic>
        <p:nvPicPr>
          <p:cNvPr id="6" name="Content Placeholder 5" descr="WTDO1.jpe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553792"/>
            <a:ext cx="4267200" cy="257274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 Island Creek Site 3B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Water Quality</a:t>
            </a:r>
            <a:endParaRPr lang="en-US" dirty="0"/>
          </a:p>
        </p:txBody>
      </p:sp>
      <p:pic>
        <p:nvPicPr>
          <p:cNvPr id="5" name="Content Placeholder 4" descr="Conductivity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438400" y="1481408"/>
            <a:ext cx="4256087" cy="2557192"/>
          </a:xfrm>
        </p:spPr>
      </p:pic>
      <p:pic>
        <p:nvPicPr>
          <p:cNvPr id="6" name="Content Placeholder 5" descr="NandPsite3B.jpe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371600" y="4038600"/>
            <a:ext cx="6248400" cy="2209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 Island Creek Site 3B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E. Coli Testing</a:t>
            </a:r>
            <a:endParaRPr lang="en-US" dirty="0"/>
          </a:p>
        </p:txBody>
      </p:sp>
      <p:pic>
        <p:nvPicPr>
          <p:cNvPr id="7" name="Content Placeholder 6" descr="ecoli3B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2590800"/>
            <a:ext cx="8153400" cy="2178486"/>
          </a:xfrm>
        </p:spPr>
      </p:pic>
      <p:sp>
        <p:nvSpPr>
          <p:cNvPr id="8" name="TextBox 7"/>
          <p:cNvSpPr txBox="1"/>
          <p:nvPr/>
        </p:nvSpPr>
        <p:spPr>
          <a:xfrm>
            <a:off x="609600" y="4953000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000" dirty="0" smtClean="0"/>
              <a:t>Tests were conducted once a week for three weeks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Intermittent rain within 24 house before observation on 12 June 2012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 Island Creek Site 3B: </a:t>
            </a:r>
            <a:br>
              <a:rPr lang="en-US" dirty="0" smtClean="0"/>
            </a:br>
            <a:r>
              <a:rPr lang="en-US" dirty="0" smtClean="0"/>
              <a:t>U</a:t>
            </a:r>
            <a:r>
              <a:rPr lang="en-US" dirty="0" smtClean="0"/>
              <a:t>rban Ecology</a:t>
            </a:r>
            <a:endParaRPr lang="en-US" dirty="0"/>
          </a:p>
        </p:txBody>
      </p:sp>
      <p:pic>
        <p:nvPicPr>
          <p:cNvPr id="6" name="Content Placeholder 5" descr="Workbook1.pdf"/>
          <p:cNvPicPr>
            <a:picLocks noGrp="1" noChangeAspect="1"/>
          </p:cNvPicPr>
          <p:nvPr>
            <p:ph idx="1"/>
          </p:nvPr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62000" y="1455738"/>
            <a:ext cx="8077201" cy="9440862"/>
          </a:xfrm>
        </p:spPr>
      </p:pic>
      <p:sp>
        <p:nvSpPr>
          <p:cNvPr id="7" name="TextBox 6"/>
          <p:cNvSpPr txBox="1"/>
          <p:nvPr/>
        </p:nvSpPr>
        <p:spPr>
          <a:xfrm>
            <a:off x="1447800" y="5257800"/>
            <a:ext cx="617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10 trees were sampled at 3754931, 741995</a:t>
            </a:r>
          </a:p>
          <a:p>
            <a:pPr>
              <a:buFont typeface="Arial"/>
              <a:buChar char="•"/>
            </a:pPr>
            <a:r>
              <a:rPr lang="en-US" dirty="0" smtClean="0"/>
              <a:t>Most are within the proximity of residential buildings and roads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 Island Creek Site 3B:</a:t>
            </a:r>
            <a:br>
              <a:rPr lang="en-US" dirty="0" smtClean="0"/>
            </a:br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stream is hidden between residential buildings and commercial building</a:t>
            </a:r>
          </a:p>
          <a:p>
            <a:r>
              <a:rPr lang="en-US" dirty="0" smtClean="0"/>
              <a:t>E. Coli count is low without recent precipitation</a:t>
            </a:r>
          </a:p>
          <a:p>
            <a:r>
              <a:rPr lang="en-US" dirty="0" smtClean="0"/>
              <a:t>Discharge levels are low to non-existent</a:t>
            </a:r>
          </a:p>
          <a:p>
            <a:r>
              <a:rPr lang="en-US" dirty="0" smtClean="0"/>
              <a:t>pH levels spiked on 19 June 2012 but overall water quality tests show the stream is in good health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8977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131</TotalTime>
  <Words>170</Words>
  <Application>Microsoft Office PowerPoint</Application>
  <PresentationFormat>On-screen Show (4:3)</PresentationFormat>
  <Paragraphs>21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TS101881344</vt:lpstr>
      <vt:lpstr>Long Island Creek Site 3B</vt:lpstr>
      <vt:lpstr>Long Island Creek Site 3B</vt:lpstr>
      <vt:lpstr>Long Island Creek Site 3B: Stream Profile </vt:lpstr>
      <vt:lpstr>Long Island Creek Site 3B: Water Quality</vt:lpstr>
      <vt:lpstr>Long Island Creek Site 3B: Water Quality</vt:lpstr>
      <vt:lpstr>Long Island Creek Site 3B: Water Quality</vt:lpstr>
      <vt:lpstr>Long Island Creek Site 3B: E. Coli Testing</vt:lpstr>
      <vt:lpstr>Long Island Creek Site 3B:  Urban Ecology</vt:lpstr>
      <vt:lpstr>Long Island Creek Site 3B: 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Drew Lepchitz</cp:lastModifiedBy>
  <cp:revision>15</cp:revision>
  <dcterms:created xsi:type="dcterms:W3CDTF">2012-07-10T02:00:23Z</dcterms:created>
  <dcterms:modified xsi:type="dcterms:W3CDTF">2012-07-10T03:26:11Z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